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0F58A-A4C5-40D4-8706-B4C89A805FA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772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Deep dive inside procedure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Simple procedure with database SELECT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Parameterized procedure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Using Implicit table variables in procedure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Create SQL Script Library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Consume library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Create SQL Script functions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Calling functions in procedure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Debugging </a:t>
            </a:r>
            <a:r>
              <a:rPr lang="en-US"/>
              <a:t>SQL Script code</a:t>
            </a: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10498</TotalTime>
  <Words>174</Words>
  <Application>Microsoft Office PowerPoint</Application>
  <PresentationFormat>Widescreen</PresentationFormat>
  <Paragraphs>50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691</cp:revision>
  <dcterms:created xsi:type="dcterms:W3CDTF">2016-07-10T03:33:26Z</dcterms:created>
  <dcterms:modified xsi:type="dcterms:W3CDTF">2022-01-15T14:51:42Z</dcterms:modified>
</cp:coreProperties>
</file>